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9444A-05B0-40F6-A6FB-2336D1786B09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6DC5D-BB88-4E3A-B422-075FBADC699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2676" t="36527" r="8973" b="5089"/>
          <a:stretch>
            <a:fillRect/>
          </a:stretch>
        </p:blipFill>
        <p:spPr bwMode="auto">
          <a:xfrm>
            <a:off x="214282" y="285727"/>
            <a:ext cx="8786874" cy="6092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2676" t="32036" r="9751" b="8458"/>
          <a:stretch>
            <a:fillRect/>
          </a:stretch>
        </p:blipFill>
        <p:spPr bwMode="auto">
          <a:xfrm>
            <a:off x="107799" y="214290"/>
            <a:ext cx="8750481" cy="626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2676" t="21931" r="8973" b="19685"/>
          <a:stretch>
            <a:fillRect/>
          </a:stretch>
        </p:blipFill>
        <p:spPr bwMode="auto">
          <a:xfrm>
            <a:off x="285720" y="357166"/>
            <a:ext cx="8556074" cy="593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2676" t="35404" r="8973" b="9581"/>
          <a:stretch>
            <a:fillRect/>
          </a:stretch>
        </p:blipFill>
        <p:spPr bwMode="auto">
          <a:xfrm>
            <a:off x="-40886" y="285728"/>
            <a:ext cx="918488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Фарида Мирзагитовна</dc:creator>
  <cp:lastModifiedBy>Фарида Мирзагитовна</cp:lastModifiedBy>
  <cp:revision>1</cp:revision>
  <dcterms:created xsi:type="dcterms:W3CDTF">2012-04-02T09:27:54Z</dcterms:created>
  <dcterms:modified xsi:type="dcterms:W3CDTF">2012-04-02T09:31:19Z</dcterms:modified>
</cp:coreProperties>
</file>